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8" r:id="rId2"/>
    <p:sldId id="269" r:id="rId3"/>
    <p:sldId id="256" r:id="rId4"/>
    <p:sldId id="267" r:id="rId5"/>
    <p:sldId id="258" r:id="rId6"/>
    <p:sldId id="261" r:id="rId7"/>
    <p:sldId id="262" r:id="rId8"/>
    <p:sldId id="266" r:id="rId9"/>
    <p:sldId id="259" r:id="rId10"/>
    <p:sldId id="277" r:id="rId11"/>
    <p:sldId id="270" r:id="rId12"/>
    <p:sldId id="260" r:id="rId13"/>
    <p:sldId id="272" r:id="rId14"/>
    <p:sldId id="273" r:id="rId15"/>
    <p:sldId id="271" r:id="rId16"/>
    <p:sldId id="278" r:id="rId17"/>
    <p:sldId id="263" r:id="rId18"/>
    <p:sldId id="265" r:id="rId19"/>
    <p:sldId id="264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931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56F10-4697-486C-BA55-3FF9F5AEDB0E}" type="datetimeFigureOut">
              <a:rPr lang="en-US" smtClean="0"/>
              <a:t>17-Jan-23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26FEB-2855-46D1-9C17-E4A9B8CDD26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d710763547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d710763547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E7970-D643-43F1-B967-547A385AB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BB12ABB-6731-41A1-84B0-D93987CF3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1155F3-D138-466A-8C1E-27CD8976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02A3D1-D654-44B7-AF67-6205DFF9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28CC40-B796-498E-8787-651AC58B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203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3621E5-653D-4825-8AF6-3AABAF50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8AD085A-230A-4F21-B298-02C6AF2F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9D84EE-44A1-49E6-9351-54A2747C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99DED3-2392-4942-A0EE-B84728C8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B62723-81FA-4339-844A-39D46DAD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398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386F53A-116D-4EA7-BD22-E2693D616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25166AD-87AE-48F3-A62F-A7EB4B990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FE68C1-EFAC-4DDC-A2BC-4DA33246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DDADF3-5C4D-427C-9AB4-79E20D15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89634A-DB28-49AB-B3DA-278CC293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28100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0D3456-A6AD-43D5-B2F6-A6BAC21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888C43-EFC5-4287-A5BE-67591E9C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068095-5DE3-4BE2-A98C-893A24AB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A5E608-E8BB-4BFB-8001-7F8E9CAD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7CF2FB-62DF-4D43-A9FD-5CDEBF2D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411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FF0EBE-BE27-4956-8021-B3BF555C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6BA5D6-0731-4BE1-BABB-CFD6D6151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FF72D6-10C4-4931-917A-00AF27B8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08C67B-32CC-4FCE-AC51-3289BC96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063891-2F42-4F4C-B74C-50EC7460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648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676913-A5EE-4AE8-91C5-C52B3799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0BB7E8-22A2-4788-94AA-E9C5BB0DA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A1D7C0A-2625-4692-8D28-942E21DCC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4C9DA72-B9FE-4C05-8B02-5FA36081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99717B8-5725-4AE2-9117-B1243DD7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DA79E1-F3B0-4A5C-8585-4C066433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227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7C1A17-B0CB-4DCF-B96F-5FAC7172B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D1E2A1-CD23-419A-A16B-6B354E5D4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443E0C6-2E74-4E7A-AA19-C20B6D8E9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0E27C1A-B31E-45A5-AAA5-11A8EA545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F3A68A4-7183-4F31-BC1C-3E961A34B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F517E8C-1102-4C29-86F3-C8AE30B5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CAF0F47-7E7B-4E40-AC59-A6A35B86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B43E086-57A2-40DA-869B-03FBD0B1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224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7694D4-9392-4C51-A55D-E003EFE4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8A8C05C-7A43-4F46-83DF-A1E1AED3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70CD5FE-091E-496A-A409-AA5300DF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103579B-42F9-49D4-BD28-E1EA5954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48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914CF2-3996-4895-B9B1-D9CCCC68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F4D9263-532C-4743-B9E3-52D2EF08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7FB9C-16A3-436F-824F-42F85BE6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944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4B1838-248A-48A9-9D4A-989CF8E5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DEBA73-9CC6-44ED-9991-C58A2F8A7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F0F3C2C-6DD4-4E43-9A24-89C2ADC1C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D3272A-9DFC-4D77-A9EC-3DDD8BDD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493B7B-EC69-41B8-83A0-E1BEE392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75FF83-09AC-48F2-A774-238F1E27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094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53D5D6-84B7-40E5-AF6E-243154C4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0B8B5F-D868-4659-8021-71E072AEE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336111-0D09-48D6-8B5B-4F8B3C058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F386A35-5BDB-4A8E-ADB8-EE14E9CF9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DD03BAD-F8F9-4AA0-9B5B-7C401C72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568E83-56F4-47BF-A837-2AA4F69D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9575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30883C8-2132-4D99-AA61-CA6639F0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89C500E-2E89-4E75-8F0E-0D0384CD2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B1D18C-8542-49E4-8A2F-24DC1D361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B51C3-A9A4-4E2A-B37D-F047524D4E1A}" type="datetimeFigureOut">
              <a:rPr lang="en-US" smtClean="0"/>
              <a:pPr/>
              <a:t>17-Jan-23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59B58D-C7CC-4976-985A-0CF6F2463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182B22-21CA-43BC-821B-E20AA93BC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3A111-9141-49FE-AA88-222A66862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702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3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2760785" y="182148"/>
            <a:ext cx="61650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CSE326 : Mock UI</a:t>
            </a:r>
          </a:p>
          <a:p>
            <a:pPr algn="ctr"/>
            <a:endParaRPr lang="en-US" sz="36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UniForum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63D3B3F-6FEC-4477-A503-615190D1FCB2}"/>
              </a:ext>
            </a:extLst>
          </p:cNvPr>
          <p:cNvSpPr txBox="1"/>
          <p:nvPr/>
        </p:nvSpPr>
        <p:spPr>
          <a:xfrm>
            <a:off x="928209" y="1707810"/>
            <a:ext cx="10335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 all-in-one platform for University specific discussion, announcement, Q&amp;A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8C142A-DD7C-4C4D-9A1F-CA9C36465E73}"/>
              </a:ext>
            </a:extLst>
          </p:cNvPr>
          <p:cNvSpPr txBox="1"/>
          <p:nvPr/>
        </p:nvSpPr>
        <p:spPr>
          <a:xfrm>
            <a:off x="928209" y="3079366"/>
            <a:ext cx="10335582" cy="230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1805018 - MD Rownak Sahanawaz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1805031 -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Nahian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Shabab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1805043 - Arup Debnath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1805044 - Md.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Misbahul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Hasan Jinan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1805059 - Md Mehedi Al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Masud</a:t>
            </a:r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1805060 - Shamim Al-Mamun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FA8D9F3-04ED-494C-B0A8-A478BEE6AF93}"/>
              </a:ext>
            </a:extLst>
          </p:cNvPr>
          <p:cNvSpPr txBox="1"/>
          <p:nvPr/>
        </p:nvSpPr>
        <p:spPr>
          <a:xfrm>
            <a:off x="928209" y="5728886"/>
            <a:ext cx="10335582" cy="45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Presented by </a:t>
            </a: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1805031 - </a:t>
            </a:r>
            <a:r>
              <a:rPr lang="en-US" sz="1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Nahian</a:t>
            </a: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Shabab</a:t>
            </a:r>
          </a:p>
        </p:txBody>
      </p:sp>
    </p:spTree>
    <p:extLst>
      <p:ext uri="{BB962C8B-B14F-4D97-AF65-F5344CB8AC3E}">
        <p14:creationId xmlns:p14="http://schemas.microsoft.com/office/powerpoint/2010/main" xmlns="" val="23642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281900" y="72000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 fontScale="90000"/>
          </a:bodyPr>
          <a:lstStyle/>
          <a:p>
            <a:r>
              <a:rPr lang="en-GB" dirty="0">
                <a:latin typeface="Lato"/>
                <a:ea typeface="Lato"/>
                <a:cs typeface="Lato"/>
                <a:sym typeface="Lato"/>
              </a:rPr>
              <a:t>Filtering and Sorting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 cstate="print">
            <a:alphaModFix/>
          </a:blip>
          <a:srcRect b="16338"/>
          <a:stretch/>
        </p:blipFill>
        <p:spPr>
          <a:xfrm>
            <a:off x="1974900" y="835600"/>
            <a:ext cx="3135533" cy="57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204034" y="835601"/>
            <a:ext cx="4864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8278834" y="1939217"/>
            <a:ext cx="2003081" cy="2470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8"/>
          <p:cNvCxnSpPr/>
          <p:nvPr/>
        </p:nvCxnSpPr>
        <p:spPr>
          <a:xfrm>
            <a:off x="9280367" y="1483300"/>
            <a:ext cx="0" cy="5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5209860" y="2782669"/>
            <a:ext cx="177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xmlns="" val="31199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72E285-27BE-409B-A5DF-F838AD2B83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914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4701451" y="253455"/>
            <a:ext cx="2789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Create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1C95FC5-84FD-4E24-BE68-3127A99B199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8202" y="1057080"/>
            <a:ext cx="8375594" cy="54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83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4029567" y="253455"/>
            <a:ext cx="4132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Similar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9F9FE3-2B8E-4656-B873-1792EFA2D4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9502" y="1073791"/>
            <a:ext cx="6952992" cy="53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65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3376416" y="2782669"/>
            <a:ext cx="543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Arial Rounded MT Bold" panose="020F0704030504030204" pitchFamily="34" charset="0"/>
              </a:rPr>
              <a:t>Different types of posts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26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4320" y="0"/>
            <a:ext cx="18694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Lato" charset="0"/>
              </a:rPr>
              <a:t>Q&amp;A</a:t>
            </a:r>
            <a:endParaRPr lang="en-US" sz="2500" dirty="0">
              <a:latin typeface="Lato" charset="0"/>
            </a:endParaRPr>
          </a:p>
        </p:txBody>
      </p:sp>
      <p:pic>
        <p:nvPicPr>
          <p:cNvPr id="6" name="Picture 5" descr="Screenshot 2023-01-17 0759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6419" y="509989"/>
            <a:ext cx="6477562" cy="6348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DC54CEB-A401-4D1A-AA2C-E4C54B0193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56" y="1819892"/>
            <a:ext cx="12192000" cy="4015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4303682" y="622570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Announcement</a:t>
            </a:r>
          </a:p>
        </p:txBody>
      </p:sp>
    </p:spTree>
    <p:extLst>
      <p:ext uri="{BB962C8B-B14F-4D97-AF65-F5344CB8AC3E}">
        <p14:creationId xmlns:p14="http://schemas.microsoft.com/office/powerpoint/2010/main" xmlns="" val="30750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5488489" y="564204"/>
            <a:ext cx="125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Polls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F0F533-56F4-4101-AE89-0A7440586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3711" y="1496739"/>
            <a:ext cx="11504578" cy="38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75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st_uniforum">
            <a:hlinkClick r:id="" action="ppaction://media"/>
            <a:extLst>
              <a:ext uri="{FF2B5EF4-FFF2-40B4-BE49-F238E27FC236}">
                <a16:creationId xmlns:a16="http://schemas.microsoft.com/office/drawing/2014/main" xmlns="" id="{6C50EF6C-4148-42F9-AC03-78521EB4BE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364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4796413" y="2782669"/>
            <a:ext cx="2599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xmlns="" val="28564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4585102" y="78868"/>
            <a:ext cx="302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Course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19271F-60A8-45D2-9D5E-19AA895C7A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55" y="983676"/>
            <a:ext cx="9868285" cy="57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998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5287123" y="203121"/>
            <a:ext cx="161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06B742-77CD-43EA-9198-AB773E7EB7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5409" y="1131041"/>
            <a:ext cx="8481181" cy="51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8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DC384C-5215-4155-ADF7-8EB93302C591}"/>
              </a:ext>
            </a:extLst>
          </p:cNvPr>
          <p:cNvSpPr txBox="1"/>
          <p:nvPr/>
        </p:nvSpPr>
        <p:spPr>
          <a:xfrm>
            <a:off x="5240188" y="186343"/>
            <a:ext cx="171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F774B1D-545B-406A-893D-20B0A27ED1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886" y="1216404"/>
            <a:ext cx="8704226" cy="517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6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9A8144-465D-4CC0-A14C-715B8E98E3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38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me_uniforum">
            <a:hlinkClick r:id="" action="ppaction://media"/>
            <a:extLst>
              <a:ext uri="{FF2B5EF4-FFF2-40B4-BE49-F238E27FC236}">
                <a16:creationId xmlns:a16="http://schemas.microsoft.com/office/drawing/2014/main" xmlns="" id="{11DD814D-993E-4B33-84F7-3ECA2DC754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17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0E48DF-DB0B-4B45-A909-C5BB1A9422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114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0E48DF-DB0B-4B45-A909-C5BB1A9422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C1AAD5-C6BB-48AF-9061-FA10D9FF2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95198" y="914267"/>
            <a:ext cx="2796802" cy="72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03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0E48DF-DB0B-4B45-A909-C5BB1A9422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1B0AC8-2DA8-4BA8-ACB5-BC3326CB2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37144" y="906218"/>
            <a:ext cx="2754856" cy="71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80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lect_date_uniforum">
            <a:hlinkClick r:id="" action="ppaction://media"/>
            <a:extLst>
              <a:ext uri="{FF2B5EF4-FFF2-40B4-BE49-F238E27FC236}">
                <a16:creationId xmlns:a16="http://schemas.microsoft.com/office/drawing/2014/main" xmlns="" id="{5A941C7B-D2D4-498F-8FCA-0C4D5A7CE3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688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39500B-F847-47BC-9360-4E3A7A3D5E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48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72</Words>
  <Application>Microsoft Office PowerPoint</Application>
  <PresentationFormat>Custom</PresentationFormat>
  <Paragraphs>23</Paragraphs>
  <Slides>22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Filtering and Sorting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1805018 - Md Rownak Sahanawaz</dc:creator>
  <cp:lastModifiedBy>Nahian</cp:lastModifiedBy>
  <cp:revision>13</cp:revision>
  <dcterms:created xsi:type="dcterms:W3CDTF">2023-01-16T23:28:43Z</dcterms:created>
  <dcterms:modified xsi:type="dcterms:W3CDTF">2023-01-17T02:01:56Z</dcterms:modified>
</cp:coreProperties>
</file>